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6" r:id="rId2"/>
    <p:sldId id="280" r:id="rId3"/>
    <p:sldId id="275" r:id="rId4"/>
    <p:sldId id="277" r:id="rId5"/>
    <p:sldId id="274" r:id="rId6"/>
    <p:sldId id="272" r:id="rId7"/>
    <p:sldId id="271" r:id="rId8"/>
    <p:sldId id="269" r:id="rId9"/>
    <p:sldId id="270" r:id="rId10"/>
    <p:sldId id="273" r:id="rId11"/>
    <p:sldId id="279" r:id="rId12"/>
    <p:sldId id="257" r:id="rId13"/>
    <p:sldId id="262" r:id="rId14"/>
    <p:sldId id="260" r:id="rId15"/>
    <p:sldId id="258" r:id="rId16"/>
    <p:sldId id="259" r:id="rId17"/>
    <p:sldId id="266" r:id="rId18"/>
    <p:sldId id="265" r:id="rId19"/>
    <p:sldId id="261" r:id="rId20"/>
  </p:sldIdLst>
  <p:sldSz cx="9144000" cy="6858000" type="screen4x3"/>
  <p:notesSz cx="6858000" cy="9144000"/>
  <p:defaultTextStyle>
    <a:defPPr>
      <a:defRPr lang="sl-S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6" d="100"/>
          <a:sy n="106" d="100"/>
        </p:scale>
        <p:origin x="1158" y="1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diapoziti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sl-SI" smtClean="0"/>
              <a:t>Kliknite, če želite urediti slog naslova matrice</a:t>
            </a:r>
            <a:endParaRPr lang="sl-SI"/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l-SI" smtClean="0"/>
              <a:t>Kliknite, če želite urediti slog podnaslova matrice</a:t>
            </a:r>
            <a:endParaRPr lang="sl-SI"/>
          </a:p>
        </p:txBody>
      </p:sp>
      <p:sp>
        <p:nvSpPr>
          <p:cNvPr id="4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69A59C-9A0B-40BC-BEF3-75E63AAC039B}" type="datetimeFigureOut">
              <a:rPr lang="sl-SI" smtClean="0"/>
              <a:t>30. 09. 2021</a:t>
            </a:fld>
            <a:endParaRPr lang="sl-SI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0E4FF0-FB62-447E-B38E-C828BC14EB03}" type="slidenum">
              <a:rPr lang="sl-SI" smtClean="0"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n navpično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Kliknite, če želite urediti slog naslova matrice</a:t>
            </a:r>
            <a:endParaRPr lang="sl-SI"/>
          </a:p>
        </p:txBody>
      </p:sp>
      <p:sp>
        <p:nvSpPr>
          <p:cNvPr id="3" name="Ograda navpičnega besedila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l-SI" smtClean="0"/>
              <a:t>Kliknite, če želite urediti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69A59C-9A0B-40BC-BEF3-75E63AAC039B}" type="datetimeFigureOut">
              <a:rPr lang="sl-SI" smtClean="0"/>
              <a:t>30. 09. 2021</a:t>
            </a:fld>
            <a:endParaRPr lang="sl-SI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0E4FF0-FB62-447E-B38E-C828BC14EB03}" type="slidenum">
              <a:rPr lang="sl-SI" smtClean="0"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Navpični naslov in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vpični naslov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sl-SI" smtClean="0"/>
              <a:t>Kliknite, če želite urediti slog naslova matrice</a:t>
            </a:r>
            <a:endParaRPr lang="sl-SI"/>
          </a:p>
        </p:txBody>
      </p:sp>
      <p:sp>
        <p:nvSpPr>
          <p:cNvPr id="3" name="Ograda navpičnega besedila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sl-SI" smtClean="0"/>
              <a:t>Kliknite, če želite urediti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69A59C-9A0B-40BC-BEF3-75E63AAC039B}" type="datetimeFigureOut">
              <a:rPr lang="sl-SI" smtClean="0"/>
              <a:t>30. 09. 2021</a:t>
            </a:fld>
            <a:endParaRPr lang="sl-SI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0E4FF0-FB62-447E-B38E-C828BC14EB03}" type="slidenum">
              <a:rPr lang="sl-SI" smtClean="0"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Kliknite, če želite urediti slog naslova matrice</a:t>
            </a:r>
            <a:endParaRPr lang="sl-SI"/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l-SI" smtClean="0"/>
              <a:t>Kliknite, če želite urediti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69A59C-9A0B-40BC-BEF3-75E63AAC039B}" type="datetimeFigureOut">
              <a:rPr lang="sl-SI" smtClean="0"/>
              <a:t>30. 09. 2021</a:t>
            </a:fld>
            <a:endParaRPr lang="sl-SI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0E4FF0-FB62-447E-B38E-C828BC14EB03}" type="slidenum">
              <a:rPr lang="sl-SI" smtClean="0"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Glava odse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sl-SI" smtClean="0"/>
              <a:t>Kliknite, če želite urediti slog naslova matrice</a:t>
            </a:r>
            <a:endParaRPr lang="sl-SI"/>
          </a:p>
        </p:txBody>
      </p:sp>
      <p:sp>
        <p:nvSpPr>
          <p:cNvPr id="3" name="Ograda besedila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 smtClean="0"/>
              <a:t>Kliknite, če želite urediti sloge besedila matrice</a:t>
            </a:r>
          </a:p>
        </p:txBody>
      </p:sp>
      <p:sp>
        <p:nvSpPr>
          <p:cNvPr id="4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69A59C-9A0B-40BC-BEF3-75E63AAC039B}" type="datetimeFigureOut">
              <a:rPr lang="sl-SI" smtClean="0"/>
              <a:t>30. 09. 2021</a:t>
            </a:fld>
            <a:endParaRPr lang="sl-SI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0E4FF0-FB62-447E-B38E-C828BC14EB03}" type="slidenum">
              <a:rPr lang="sl-SI" smtClean="0"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e vsebi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Kliknite, če želite urediti slog naslova matrice</a:t>
            </a:r>
            <a:endParaRPr lang="sl-SI"/>
          </a:p>
        </p:txBody>
      </p:sp>
      <p:sp>
        <p:nvSpPr>
          <p:cNvPr id="3" name="Ograda vsebine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l-SI" smtClean="0"/>
              <a:t>Kliknite, če želite urediti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grada vsebine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l-SI" smtClean="0"/>
              <a:t>Kliknite, če želite urediti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5" name="Ograda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69A59C-9A0B-40BC-BEF3-75E63AAC039B}" type="datetimeFigureOut">
              <a:rPr lang="sl-SI" smtClean="0"/>
              <a:t>30. 09. 2021</a:t>
            </a:fld>
            <a:endParaRPr lang="sl-SI"/>
          </a:p>
        </p:txBody>
      </p:sp>
      <p:sp>
        <p:nvSpPr>
          <p:cNvPr id="6" name="Ograda no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Ograd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0E4FF0-FB62-447E-B38E-C828BC14EB03}" type="slidenum">
              <a:rPr lang="sl-SI" smtClean="0"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rimerja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l-SI" smtClean="0"/>
              <a:t>Kliknite, če želite urediti slog naslova matrice</a:t>
            </a:r>
            <a:endParaRPr lang="sl-SI"/>
          </a:p>
        </p:txBody>
      </p:sp>
      <p:sp>
        <p:nvSpPr>
          <p:cNvPr id="3" name="Ograda besedila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Kliknite, če želite urediti sloge besedila matrice</a:t>
            </a:r>
          </a:p>
        </p:txBody>
      </p:sp>
      <p:sp>
        <p:nvSpPr>
          <p:cNvPr id="4" name="Ograda vsebine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l-SI" smtClean="0"/>
              <a:t>Kliknite, če želite urediti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5" name="Ograda besedila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Kliknite, če želite urediti sloge besedila matrice</a:t>
            </a:r>
          </a:p>
        </p:txBody>
      </p:sp>
      <p:sp>
        <p:nvSpPr>
          <p:cNvPr id="6" name="Ograda vsebine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l-SI" smtClean="0"/>
              <a:t>Kliknite, če želite urediti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7" name="Ograda datum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69A59C-9A0B-40BC-BEF3-75E63AAC039B}" type="datetimeFigureOut">
              <a:rPr lang="sl-SI" smtClean="0"/>
              <a:t>30. 09. 2021</a:t>
            </a:fld>
            <a:endParaRPr lang="sl-SI"/>
          </a:p>
        </p:txBody>
      </p:sp>
      <p:sp>
        <p:nvSpPr>
          <p:cNvPr id="8" name="Ograda no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9" name="Ograda številke diapoz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0E4FF0-FB62-447E-B38E-C828BC14EB03}" type="slidenum">
              <a:rPr lang="sl-SI" smtClean="0"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Kliknite, če želite urediti slog naslova matrice</a:t>
            </a:r>
            <a:endParaRPr lang="sl-SI"/>
          </a:p>
        </p:txBody>
      </p:sp>
      <p:sp>
        <p:nvSpPr>
          <p:cNvPr id="3" name="Ograda datum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69A59C-9A0B-40BC-BEF3-75E63AAC039B}" type="datetimeFigureOut">
              <a:rPr lang="sl-SI" smtClean="0"/>
              <a:t>30. 09. 2021</a:t>
            </a:fld>
            <a:endParaRPr lang="sl-SI"/>
          </a:p>
        </p:txBody>
      </p:sp>
      <p:sp>
        <p:nvSpPr>
          <p:cNvPr id="4" name="Ograda no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5" name="Ograda številke diapoz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0E4FF0-FB62-447E-B38E-C828BC14EB03}" type="slidenum">
              <a:rPr lang="sl-SI" smtClean="0"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grada datum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69A59C-9A0B-40BC-BEF3-75E63AAC039B}" type="datetimeFigureOut">
              <a:rPr lang="sl-SI" smtClean="0"/>
              <a:t>30. 09. 2021</a:t>
            </a:fld>
            <a:endParaRPr lang="sl-SI"/>
          </a:p>
        </p:txBody>
      </p:sp>
      <p:sp>
        <p:nvSpPr>
          <p:cNvPr id="3" name="Ograda no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4" name="Ograda številke diapoz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0E4FF0-FB62-447E-B38E-C828BC14EB03}" type="slidenum">
              <a:rPr lang="sl-SI" smtClean="0"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l-SI" smtClean="0"/>
              <a:t>Kliknite, če želite urediti slog naslova matrice</a:t>
            </a:r>
            <a:endParaRPr lang="sl-SI"/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l-SI" smtClean="0"/>
              <a:t>Kliknite, če želite urediti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grada besedila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 smtClean="0"/>
              <a:t>Kliknite, če želite urediti sloge besedila matrice</a:t>
            </a:r>
          </a:p>
        </p:txBody>
      </p:sp>
      <p:sp>
        <p:nvSpPr>
          <p:cNvPr id="5" name="Ograda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69A59C-9A0B-40BC-BEF3-75E63AAC039B}" type="datetimeFigureOut">
              <a:rPr lang="sl-SI" smtClean="0"/>
              <a:t>30. 09. 2021</a:t>
            </a:fld>
            <a:endParaRPr lang="sl-SI"/>
          </a:p>
        </p:txBody>
      </p:sp>
      <p:sp>
        <p:nvSpPr>
          <p:cNvPr id="6" name="Ograda no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Ograd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0E4FF0-FB62-447E-B38E-C828BC14EB03}" type="slidenum">
              <a:rPr lang="sl-SI" smtClean="0"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Naslov in sli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l-SI" smtClean="0"/>
              <a:t>Kliknite, če želite urediti slog naslova matrice</a:t>
            </a:r>
            <a:endParaRPr lang="sl-SI"/>
          </a:p>
        </p:txBody>
      </p:sp>
      <p:sp>
        <p:nvSpPr>
          <p:cNvPr id="3" name="Ograda slik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l-SI"/>
          </a:p>
        </p:txBody>
      </p:sp>
      <p:sp>
        <p:nvSpPr>
          <p:cNvPr id="4" name="Ograda besedila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 smtClean="0"/>
              <a:t>Kliknite, če želite urediti sloge besedila matrice</a:t>
            </a:r>
          </a:p>
        </p:txBody>
      </p:sp>
      <p:sp>
        <p:nvSpPr>
          <p:cNvPr id="5" name="Ograda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69A59C-9A0B-40BC-BEF3-75E63AAC039B}" type="datetimeFigureOut">
              <a:rPr lang="sl-SI" smtClean="0"/>
              <a:t>30. 09. 2021</a:t>
            </a:fld>
            <a:endParaRPr lang="sl-SI"/>
          </a:p>
        </p:txBody>
      </p:sp>
      <p:sp>
        <p:nvSpPr>
          <p:cNvPr id="6" name="Ograda no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Ograd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0E4FF0-FB62-447E-B38E-C828BC14EB03}" type="slidenum">
              <a:rPr lang="sl-SI" smtClean="0"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grada naslova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l-SI" smtClean="0"/>
              <a:t>Kliknite, če želite urediti slog naslova matrice</a:t>
            </a:r>
            <a:endParaRPr lang="sl-SI"/>
          </a:p>
        </p:txBody>
      </p:sp>
      <p:sp>
        <p:nvSpPr>
          <p:cNvPr id="3" name="Ograda besedila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l-SI" smtClean="0"/>
              <a:t>Kliknite, če želite urediti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grada datum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C69A59C-9A0B-40BC-BEF3-75E63AAC039B}" type="datetimeFigureOut">
              <a:rPr lang="sl-SI" smtClean="0"/>
              <a:t>30. 09. 2021</a:t>
            </a:fld>
            <a:endParaRPr lang="sl-SI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l-SI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0E4FF0-FB62-447E-B38E-C828BC14EB03}" type="slidenum">
              <a:rPr lang="sl-SI" smtClean="0"/>
              <a:t>‹#›</a:t>
            </a:fld>
            <a:endParaRPr lang="sl-SI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l-S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13" Type="http://schemas.openxmlformats.org/officeDocument/2006/relationships/image" Target="../media/image12.png"/><Relationship Id="rId3" Type="http://schemas.openxmlformats.org/officeDocument/2006/relationships/image" Target="../media/image8.png"/><Relationship Id="rId7" Type="http://schemas.openxmlformats.org/officeDocument/2006/relationships/image" Target="../media/image4.png"/><Relationship Id="rId12" Type="http://schemas.openxmlformats.org/officeDocument/2006/relationships/image" Target="../media/image11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6.png"/><Relationship Id="rId15" Type="http://schemas.openxmlformats.org/officeDocument/2006/relationships/image" Target="../media/image14.png"/><Relationship Id="rId10" Type="http://schemas.openxmlformats.org/officeDocument/2006/relationships/image" Target="../media/image1.png"/><Relationship Id="rId4" Type="http://schemas.openxmlformats.org/officeDocument/2006/relationships/image" Target="../media/image7.png"/><Relationship Id="rId9" Type="http://schemas.openxmlformats.org/officeDocument/2006/relationships/image" Target="../media/image2.png"/><Relationship Id="rId14" Type="http://schemas.openxmlformats.org/officeDocument/2006/relationships/image" Target="../media/image13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Slika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07704" y="332656"/>
            <a:ext cx="5277470" cy="59925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2356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91680" y="260648"/>
            <a:ext cx="5788396" cy="63367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94503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Slika 1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512" y="3888632"/>
            <a:ext cx="2680387" cy="2658292"/>
          </a:xfrm>
          <a:prstGeom prst="rect">
            <a:avLst/>
          </a:prstGeom>
        </p:spPr>
      </p:pic>
      <p:pic>
        <p:nvPicPr>
          <p:cNvPr id="15" name="Slika 1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44714" y="1995972"/>
            <a:ext cx="1919478" cy="1746447"/>
          </a:xfrm>
          <a:prstGeom prst="rect">
            <a:avLst/>
          </a:prstGeom>
        </p:spPr>
      </p:pic>
      <p:pic>
        <p:nvPicPr>
          <p:cNvPr id="16" name="Slika 1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61466" y="1995972"/>
            <a:ext cx="1716977" cy="1746447"/>
          </a:xfrm>
          <a:prstGeom prst="rect">
            <a:avLst/>
          </a:prstGeom>
        </p:spPr>
      </p:pic>
      <p:pic>
        <p:nvPicPr>
          <p:cNvPr id="17" name="Slika 1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258634" y="2114600"/>
            <a:ext cx="1673278" cy="1627819"/>
          </a:xfrm>
          <a:prstGeom prst="rect">
            <a:avLst/>
          </a:prstGeom>
        </p:spPr>
      </p:pic>
      <p:pic>
        <p:nvPicPr>
          <p:cNvPr id="18" name="Slika 1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23528" y="1995972"/>
            <a:ext cx="1882486" cy="1865076"/>
          </a:xfrm>
          <a:prstGeom prst="rect">
            <a:avLst/>
          </a:prstGeom>
        </p:spPr>
      </p:pic>
      <p:pic>
        <p:nvPicPr>
          <p:cNvPr id="19" name="Slika 1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232454" y="210664"/>
            <a:ext cx="1608098" cy="1692735"/>
          </a:xfrm>
          <a:prstGeom prst="rect">
            <a:avLst/>
          </a:prstGeom>
        </p:spPr>
      </p:pic>
      <p:pic>
        <p:nvPicPr>
          <p:cNvPr id="20" name="Slika 19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095195" y="75163"/>
            <a:ext cx="1916721" cy="2070829"/>
          </a:xfrm>
          <a:prstGeom prst="rect">
            <a:avLst/>
          </a:prstGeom>
        </p:spPr>
      </p:pic>
      <p:pic>
        <p:nvPicPr>
          <p:cNvPr id="21" name="Slika 20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145839" y="75163"/>
            <a:ext cx="1912284" cy="1828236"/>
          </a:xfrm>
          <a:prstGeom prst="rect">
            <a:avLst/>
          </a:prstGeom>
        </p:spPr>
      </p:pic>
      <p:pic>
        <p:nvPicPr>
          <p:cNvPr id="22" name="Slika 21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66209" y="75163"/>
            <a:ext cx="1822973" cy="2069974"/>
          </a:xfrm>
          <a:prstGeom prst="rect">
            <a:avLst/>
          </a:prstGeom>
        </p:spPr>
      </p:pic>
      <p:pic>
        <p:nvPicPr>
          <p:cNvPr id="2" name="Slika 1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836380" y="3759345"/>
            <a:ext cx="2357336" cy="2580635"/>
          </a:xfrm>
          <a:prstGeom prst="rect">
            <a:avLst/>
          </a:prstGeom>
        </p:spPr>
      </p:pic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93451" y="3717032"/>
            <a:ext cx="1322585" cy="13642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9168" y="3749452"/>
            <a:ext cx="1342767" cy="14291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" name="Picture 2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40458" y="5178605"/>
            <a:ext cx="1226094" cy="13217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" name="Picture 3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75435" y="5229200"/>
            <a:ext cx="1130233" cy="14840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805225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4268" y="144016"/>
            <a:ext cx="6256084" cy="64533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234891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356410"/>
            <a:ext cx="5796051" cy="61689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600159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116632"/>
            <a:ext cx="5919363" cy="63813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018028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332656"/>
            <a:ext cx="8676456" cy="60677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748912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728" y="1"/>
            <a:ext cx="5223099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76128" y="-27384"/>
            <a:ext cx="5223099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9780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s://www.ggspdt.com/uploads/8/1/0/4/81043910/9880263_orig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812" t="4753" r="11463" b="5537"/>
          <a:stretch/>
        </p:blipFill>
        <p:spPr bwMode="auto">
          <a:xfrm>
            <a:off x="0" y="332656"/>
            <a:ext cx="9144000" cy="61926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693774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Rezultat iskanja slik za orthographic projection object boa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49411"/>
            <a:ext cx="9144000" cy="66085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79178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www.autosports-gallery.com/media/catalog/product/cache/1/image/9df78eab33525d08d6e5fb8d27136e95/0/0/00000018-7.jpg"/>
          <p:cNvPicPr>
            <a:picLocks noChangeAspect="1" noChangeArrowheads="1"/>
          </p:cNvPicPr>
          <p:nvPr/>
        </p:nvPicPr>
        <p:blipFill>
          <a:blip r:embed="rId2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5" y="69850"/>
            <a:ext cx="8938593" cy="66715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252539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87624" y="116632"/>
            <a:ext cx="6896723" cy="659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02136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31640" y="18782"/>
            <a:ext cx="6702413" cy="72413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49674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Slika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19672" y="260648"/>
            <a:ext cx="5956261" cy="6269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75814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Slika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75656" y="260648"/>
            <a:ext cx="6443333" cy="63837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1563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Slika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87624" y="-26066"/>
            <a:ext cx="6961493" cy="67723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41721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Slika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5616" y="-235637"/>
            <a:ext cx="6943358" cy="70625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00873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Slika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1600" y="260648"/>
            <a:ext cx="6782728" cy="61712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94455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Slika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5616" y="-54421"/>
            <a:ext cx="6969876" cy="69124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334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ova tema">
  <a:themeElements>
    <a:clrScheme name="Pisarn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isarn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isarn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754</TotalTime>
  <Words>0</Words>
  <Application>Microsoft Office PowerPoint</Application>
  <PresentationFormat>Diaprojekcija na zaslonu (4:3)</PresentationFormat>
  <Paragraphs>0</Paragraphs>
  <Slides>19</Slides>
  <Notes>0</Notes>
  <HiddenSlides>0</HiddenSlides>
  <MMClips>0</MMClips>
  <ScaleCrop>false</ScaleCrop>
  <HeadingPairs>
    <vt:vector size="6" baseType="variant">
      <vt:variant>
        <vt:lpstr>Uporabljene pisave</vt:lpstr>
      </vt:variant>
      <vt:variant>
        <vt:i4>2</vt:i4>
      </vt:variant>
      <vt:variant>
        <vt:lpstr>Tema</vt:lpstr>
      </vt:variant>
      <vt:variant>
        <vt:i4>1</vt:i4>
      </vt:variant>
      <vt:variant>
        <vt:lpstr>Naslovi diapozitivov</vt:lpstr>
      </vt:variant>
      <vt:variant>
        <vt:i4>19</vt:i4>
      </vt:variant>
    </vt:vector>
  </HeadingPairs>
  <TitlesOfParts>
    <vt:vector size="22" baseType="lpstr">
      <vt:lpstr>Arial</vt:lpstr>
      <vt:lpstr>Calibri</vt:lpstr>
      <vt:lpstr>Officeova tema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PowerPointova predstavitev</dc:title>
  <dc:creator>Milan</dc:creator>
  <cp:lastModifiedBy>mgabersek</cp:lastModifiedBy>
  <cp:revision>27</cp:revision>
  <dcterms:created xsi:type="dcterms:W3CDTF">2012-09-14T09:30:00Z</dcterms:created>
  <dcterms:modified xsi:type="dcterms:W3CDTF">2021-09-30T08:00:50Z</dcterms:modified>
</cp:coreProperties>
</file>